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74" d="100"/>
          <a:sy n="74" d="100"/>
        </p:scale>
        <p:origin x="348" y="108"/>
      </p:cViewPr>
      <p:guideLst/>
    </p:cSldViewPr>
  </p:slideViewPr>
  <p:notesTextViewPr>
    <p:cViewPr>
      <p:scale>
        <a:sx n="1" d="1"/>
        <a:sy n="1" d="1"/>
      </p:scale>
      <p:origin x="0" y="0"/>
    </p:cViewPr>
  </p:notesTextViewPr>
  <p:sorterViewPr>
    <p:cViewPr varScale="1">
      <p:scale>
        <a:sx n="100" d="100"/>
        <a:sy n="100" d="100"/>
      </p:scale>
      <p:origin x="0" y="-18582"/>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Tue, 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GitHub Copilot Quick Start</a:t>
            </a:r>
            <a:br>
              <a:rPr lang="en-US" sz="8000" dirty="0"/>
            </a:br>
            <a:r>
              <a:rPr lang="en-US" sz="8000" dirty="0"/>
              <a:t>for Developers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tim-warner@pluralsight.com</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(7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(7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(7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31131</TotalTime>
  <Words>1182</Words>
  <Application>Microsoft Office PowerPoint</Application>
  <PresentationFormat>Custom</PresentationFormat>
  <Paragraphs>240</Paragraphs>
  <Slides>56</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1237</cp:revision>
  <cp:lastPrinted>2021-01-14T21:20:43Z</cp:lastPrinted>
  <dcterms:created xsi:type="dcterms:W3CDTF">2020-12-18T20:24:02Z</dcterms:created>
  <dcterms:modified xsi:type="dcterms:W3CDTF">2024-03-12T21:01:55Z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